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4" r:id="rId3"/>
    <p:sldId id="272" r:id="rId4"/>
    <p:sldId id="295" r:id="rId5"/>
    <p:sldId id="302" r:id="rId6"/>
    <p:sldId id="306" r:id="rId7"/>
    <p:sldId id="307" r:id="rId8"/>
    <p:sldId id="296" r:id="rId9"/>
    <p:sldId id="304" r:id="rId10"/>
    <p:sldId id="308" r:id="rId11"/>
    <p:sldId id="297" r:id="rId12"/>
    <p:sldId id="305" r:id="rId13"/>
    <p:sldId id="298" r:id="rId14"/>
    <p:sldId id="309" r:id="rId15"/>
    <p:sldId id="310" r:id="rId16"/>
    <p:sldId id="299" r:id="rId17"/>
    <p:sldId id="301" r:id="rId18"/>
    <p:sldId id="271" r:id="rId19"/>
    <p:sldId id="275" r:id="rId20"/>
    <p:sldId id="273" r:id="rId21"/>
    <p:sldId id="264" r:id="rId22"/>
    <p:sldId id="270" r:id="rId23"/>
    <p:sldId id="281" r:id="rId24"/>
    <p:sldId id="276" r:id="rId25"/>
    <p:sldId id="277" r:id="rId26"/>
    <p:sldId id="279" r:id="rId27"/>
    <p:sldId id="278" r:id="rId28"/>
    <p:sldId id="280" r:id="rId29"/>
    <p:sldId id="282" r:id="rId30"/>
    <p:sldId id="283" r:id="rId31"/>
    <p:sldId id="284" r:id="rId32"/>
    <p:sldId id="285" r:id="rId33"/>
    <p:sldId id="286" r:id="rId34"/>
    <p:sldId id="287" r:id="rId35"/>
    <p:sldId id="268" r:id="rId36"/>
    <p:sldId id="289" r:id="rId37"/>
    <p:sldId id="288" r:id="rId38"/>
    <p:sldId id="290" r:id="rId39"/>
    <p:sldId id="291" r:id="rId40"/>
    <p:sldId id="26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0-4C72-8BD9-61EF2CF8E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40-4C72-8BD9-61EF2CF8E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40-4C72-8BD9-61EF2CF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6174378" y="9169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</a:rPr>
              <a:t>수상 내역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8CD80-25C2-4DFC-AE9C-6F67805E09E3}"/>
              </a:ext>
            </a:extLst>
          </p:cNvPr>
          <p:cNvSpPr txBox="1"/>
          <p:nvPr/>
        </p:nvSpPr>
        <p:spPr>
          <a:xfrm>
            <a:off x="1671755" y="299064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김창현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D3452-6532-4E65-A456-B1FAECF74F38}"/>
              </a:ext>
            </a:extLst>
          </p:cNvPr>
          <p:cNvSpPr txBox="1"/>
          <p:nvPr/>
        </p:nvSpPr>
        <p:spPr>
          <a:xfrm>
            <a:off x="490307" y="2782578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 클라이언트 프로그래머를 꿈꾸는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6174378" y="2920989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6450088" y="1532445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 </a:t>
            </a:r>
            <a:r>
              <a:rPr lang="en-US" altLang="ko-KR" sz="2000" dirty="0"/>
              <a:t>(2019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6450088" y="1932555"/>
            <a:ext cx="4496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Mermaid (2022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6450088" y="2332665"/>
            <a:ext cx="573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</a:t>
            </a:r>
            <a:r>
              <a:rPr lang="ko-KR" altLang="en-US" sz="2000" dirty="0"/>
              <a:t> </a:t>
            </a:r>
            <a:r>
              <a:rPr lang="en-US" altLang="ko-KR" sz="2000" dirty="0"/>
              <a:t>Factory</a:t>
            </a:r>
            <a:r>
              <a:rPr lang="ko-KR" altLang="en-US" sz="2000" dirty="0"/>
              <a:t> </a:t>
            </a:r>
            <a:r>
              <a:rPr lang="en-US" altLang="ko-KR" sz="2000" dirty="0"/>
              <a:t>(2022 </a:t>
            </a:r>
            <a:r>
              <a:rPr lang="ko-KR" altLang="en-US" sz="2000" dirty="0"/>
              <a:t>게임학부 프로토타입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504000" y="4167485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https://github.com/hazasue/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504000" y="3844589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hazasue@gmail.com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31E7F-173D-4149-95C2-9E6F5738199A}"/>
              </a:ext>
            </a:extLst>
          </p:cNvPr>
          <p:cNvSpPr txBox="1"/>
          <p:nvPr/>
        </p:nvSpPr>
        <p:spPr>
          <a:xfrm>
            <a:off x="2558179" y="311744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3</a:t>
            </a:r>
            <a:r>
              <a:rPr lang="ko-KR" altLang="en-US" sz="2000" dirty="0"/>
              <a:t>일차에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주요 로직 개발 시작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0FF388-079E-48C4-BC79-6D804A8C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19" y="1787513"/>
            <a:ext cx="4100061" cy="2298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9C5510-2EA4-4929-868F-19EB4AA741CF}"/>
              </a:ext>
            </a:extLst>
          </p:cNvPr>
          <p:cNvSpPr txBox="1"/>
          <p:nvPr/>
        </p:nvSpPr>
        <p:spPr>
          <a:xfrm>
            <a:off x="842452" y="1152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튜토리얼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38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2023.02 ~ </a:t>
            </a:r>
            <a:r>
              <a:rPr lang="ko-KR" altLang="en-US" sz="2000" dirty="0"/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클라이언트 개발 전반적인 부분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3923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https://github.com/tenbuckssushi/prototype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8162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7" y="1727418"/>
            <a:ext cx="2023970" cy="3598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34987"/>
            <a:ext cx="2023971" cy="3598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1F3E519-37D1-4B8A-BFF0-F27741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2322668"/>
            <a:ext cx="2366896" cy="689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D46063-30A8-464D-A21E-42E3E196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8" y="3005038"/>
            <a:ext cx="2366897" cy="697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2EB48-2C5A-47C4-A221-57CFC66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" y="3804301"/>
            <a:ext cx="2366895" cy="1491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1CF8C-E669-4D81-8F0B-D89861C6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35" y="2322668"/>
            <a:ext cx="2391945" cy="29843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8045548" y="2376985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Slack</a:t>
            </a:r>
            <a:r>
              <a:rPr lang="ko-KR" altLang="en-US" sz="2000" dirty="0"/>
              <a:t>을 이용한 </a:t>
            </a:r>
            <a:r>
              <a:rPr lang="ko-KR" altLang="en-US" sz="2000" dirty="0" err="1"/>
              <a:t>작업물</a:t>
            </a:r>
            <a:r>
              <a:rPr lang="ko-KR" altLang="en-US" sz="2000" dirty="0"/>
              <a:t> 관리 및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8045546" y="3240000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Figma </a:t>
            </a:r>
            <a:r>
              <a:rPr lang="ko-KR" altLang="en-US" sz="2000" dirty="0"/>
              <a:t>이용 </a:t>
            </a:r>
            <a:r>
              <a:rPr lang="ko-KR" altLang="en-US" sz="2000" dirty="0" err="1"/>
              <a:t>프로토타입핑</a:t>
            </a:r>
            <a:endParaRPr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8045546" y="41040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Notion </a:t>
            </a:r>
            <a:r>
              <a:rPr lang="ko-KR" altLang="en-US" sz="2000" dirty="0"/>
              <a:t>이용 문서 공유 및 일정 관리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F72EFA-7128-4482-AAEE-10513311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29" y="2322667"/>
            <a:ext cx="1865644" cy="29843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8045546" y="4968000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562000"/>
            <a:ext cx="418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요리 시뮬레이션 </a:t>
            </a:r>
            <a:r>
              <a:rPr lang="en-US" altLang="ko-KR" sz="2000" dirty="0"/>
              <a:t>#</a:t>
            </a:r>
            <a:r>
              <a:rPr lang="ko-KR" altLang="en-US" sz="2000" dirty="0"/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2019.09 ~ 2020.06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461C-407B-4542-909F-EB295575D201}"/>
              </a:ext>
            </a:extLst>
          </p:cNvPr>
          <p:cNvSpPr txBox="1"/>
          <p:nvPr/>
        </p:nvSpPr>
        <p:spPr>
          <a:xfrm>
            <a:off x="8159929" y="508664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인게임</a:t>
            </a:r>
            <a:r>
              <a:rPr lang="ko-KR" altLang="en-US" sz="2000" dirty="0"/>
              <a:t> 전반부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5922000"/>
            <a:ext cx="2900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https://github.com/hazasue/star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3" y="1735190"/>
            <a:ext cx="3194543" cy="179659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06" y="1746328"/>
            <a:ext cx="3219455" cy="18140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4" y="3531788"/>
            <a:ext cx="3232586" cy="1821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39" y="3571505"/>
            <a:ext cx="3152722" cy="17764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34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D97E9B-54B7-4EEB-BC8B-9D0477E05C09}"/>
              </a:ext>
            </a:extLst>
          </p:cNvPr>
          <p:cNvSpPr txBox="1"/>
          <p:nvPr/>
        </p:nvSpPr>
        <p:spPr>
          <a:xfrm>
            <a:off x="842452" y="115200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플레이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312393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#RPG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2023.03 ~ 2023.06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F5FF7-F533-4C6A-8118-B25911DC21A6}"/>
              </a:ext>
            </a:extLst>
          </p:cNvPr>
          <p:cNvSpPr txBox="1"/>
          <p:nvPr/>
        </p:nvSpPr>
        <p:spPr>
          <a:xfrm>
            <a:off x="8159929" y="5086646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5674260"/>
            <a:ext cx="412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https://github.com/hazasue/carnivorous-sheep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개인 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12843-1F54-4049-B17F-38010150D100}"/>
              </a:ext>
            </a:extLst>
          </p:cNvPr>
          <p:cNvSpPr/>
          <p:nvPr/>
        </p:nvSpPr>
        <p:spPr>
          <a:xfrm>
            <a:off x="9504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8F4A5-8AB0-4C62-A132-AE23A94DC203}"/>
              </a:ext>
            </a:extLst>
          </p:cNvPr>
          <p:cNvSpPr txBox="1"/>
          <p:nvPr/>
        </p:nvSpPr>
        <p:spPr>
          <a:xfrm>
            <a:off x="1006294" y="3059668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D07AF-2B15-4263-A983-F2E31409CD74}"/>
              </a:ext>
            </a:extLst>
          </p:cNvPr>
          <p:cNvSpPr txBox="1"/>
          <p:nvPr/>
        </p:nvSpPr>
        <p:spPr>
          <a:xfrm>
            <a:off x="1006294" y="3429000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/>
              <a:t>유니티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86CCD-8E27-44C0-A114-ABA515EA44C4}"/>
              </a:ext>
            </a:extLst>
          </p:cNvPr>
          <p:cNvSpPr txBox="1"/>
          <p:nvPr/>
        </p:nvSpPr>
        <p:spPr>
          <a:xfrm>
            <a:off x="10062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2024.06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3BC2A2C-3A82-4A23-8519-02ADC1BFAC8D}"/>
              </a:ext>
            </a:extLst>
          </p:cNvPr>
          <p:cNvSpPr/>
          <p:nvPr/>
        </p:nvSpPr>
        <p:spPr>
          <a:xfrm>
            <a:off x="36936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73B94E-8883-4080-9B28-8E89822844BF}"/>
              </a:ext>
            </a:extLst>
          </p:cNvPr>
          <p:cNvSpPr txBox="1"/>
          <p:nvPr/>
        </p:nvSpPr>
        <p:spPr>
          <a:xfrm>
            <a:off x="374949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낙석주의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C5C49-12C0-40B4-BECB-F229DD5D5D24}"/>
              </a:ext>
            </a:extLst>
          </p:cNvPr>
          <p:cNvSpPr txBox="1"/>
          <p:nvPr/>
        </p:nvSpPr>
        <p:spPr>
          <a:xfrm>
            <a:off x="3749494" y="3429000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캐쥬얼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DD3A6C-6A17-4590-96CC-123703427439}"/>
              </a:ext>
            </a:extLst>
          </p:cNvPr>
          <p:cNvSpPr txBox="1"/>
          <p:nvPr/>
        </p:nvSpPr>
        <p:spPr>
          <a:xfrm>
            <a:off x="37494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2023.03 ~ 2024.06</a:t>
            </a:r>
            <a:endParaRPr lang="ko-KR" altLang="en-US" sz="14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B66B30E-24FD-4DFD-8950-AD91CB64F8B3}"/>
              </a:ext>
            </a:extLst>
          </p:cNvPr>
          <p:cNvSpPr/>
          <p:nvPr/>
        </p:nvSpPr>
        <p:spPr>
          <a:xfrm>
            <a:off x="6450103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8BA655-700A-4BB2-9932-219FFCC730F4}"/>
              </a:ext>
            </a:extLst>
          </p:cNvPr>
          <p:cNvSpPr txBox="1"/>
          <p:nvPr/>
        </p:nvSpPr>
        <p:spPr>
          <a:xfrm>
            <a:off x="6505997" y="305966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세종 여행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F0A3B-23CF-4B65-8C65-5363C33A6EDF}"/>
              </a:ext>
            </a:extLst>
          </p:cNvPr>
          <p:cNvSpPr txBox="1"/>
          <p:nvPr/>
        </p:nvSpPr>
        <p:spPr>
          <a:xfrm>
            <a:off x="6505997" y="3429000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/>
              <a:t>유니티 </a:t>
            </a:r>
            <a:r>
              <a:rPr lang="en-US" altLang="ko-KR" sz="1400" dirty="0"/>
              <a:t>#</a:t>
            </a:r>
            <a:r>
              <a:rPr lang="ko-KR" altLang="en-US" sz="1400" dirty="0"/>
              <a:t>여행 </a:t>
            </a:r>
            <a:r>
              <a:rPr lang="en-US" altLang="ko-KR" sz="1400" dirty="0"/>
              <a:t>#</a:t>
            </a:r>
            <a:r>
              <a:rPr lang="ko-KR" altLang="en-US" sz="1400" dirty="0"/>
              <a:t>계획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9FFC2-4623-42BF-B6F6-1117237BD1E5}"/>
              </a:ext>
            </a:extLst>
          </p:cNvPr>
          <p:cNvSpPr txBox="1"/>
          <p:nvPr/>
        </p:nvSpPr>
        <p:spPr>
          <a:xfrm>
            <a:off x="6505997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2023.09 ~ 2023.12</a:t>
            </a:r>
            <a:endParaRPr lang="ko-KR" altLang="en-US" sz="14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A3A9465-55EC-44BD-BBC4-CCBE0F7336EA}"/>
              </a:ext>
            </a:extLst>
          </p:cNvPr>
          <p:cNvSpPr/>
          <p:nvPr/>
        </p:nvSpPr>
        <p:spPr>
          <a:xfrm>
            <a:off x="9178178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551166-F8B3-4572-AF33-0CA9C03FCD24}"/>
              </a:ext>
            </a:extLst>
          </p:cNvPr>
          <p:cNvSpPr txBox="1"/>
          <p:nvPr/>
        </p:nvSpPr>
        <p:spPr>
          <a:xfrm>
            <a:off x="9234072" y="305966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AF4B16-A04B-401E-A99C-8441F7BFEA20}"/>
              </a:ext>
            </a:extLst>
          </p:cNvPr>
          <p:cNvSpPr txBox="1"/>
          <p:nvPr/>
        </p:nvSpPr>
        <p:spPr>
          <a:xfrm>
            <a:off x="9234072" y="342900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BA325B-2E58-42F3-90DD-9F07DD9D90E8}"/>
              </a:ext>
            </a:extLst>
          </p:cNvPr>
          <p:cNvSpPr txBox="1"/>
          <p:nvPr/>
        </p:nvSpPr>
        <p:spPr>
          <a:xfrm>
            <a:off x="9234072" y="368549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953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과제물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506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66607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MAKE IT SIMPLE</a:t>
            </a:r>
          </a:p>
          <a:p>
            <a:r>
              <a:rPr lang="ko-KR" altLang="en-US" sz="6000" spc="-150" dirty="0">
                <a:solidFill>
                  <a:schemeClr val="bg1"/>
                </a:solidFill>
              </a:rPr>
              <a:t>프레젠테이션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478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새별의</a:t>
            </a:r>
            <a:r>
              <a:rPr lang="ko-KR" altLang="en-US" sz="1400" dirty="0">
                <a:solidFill>
                  <a:schemeClr val="bg1"/>
                </a:solidFill>
              </a:rPr>
              <a:t> 파워포인트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0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전공 이수  계통도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2644818"/>
            <a:ext cx="168289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2644818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객체 지향 프로그래밍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644818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 프로젝트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2644818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3185707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프로그래밍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D958E-C1E6-49AD-BBD4-30A0DEE65ACF}"/>
              </a:ext>
            </a:extLst>
          </p:cNvPr>
          <p:cNvSpPr txBox="1"/>
          <p:nvPr/>
        </p:nvSpPr>
        <p:spPr>
          <a:xfrm>
            <a:off x="1097950" y="3506535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프로토타입  연구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6527" y="3015894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디자인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55600" y="338697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A194E-344B-4307-BBC0-96A507E59A4B}"/>
              </a:ext>
            </a:extLst>
          </p:cNvPr>
          <p:cNvSpPr txBox="1"/>
          <p:nvPr/>
        </p:nvSpPr>
        <p:spPr>
          <a:xfrm>
            <a:off x="3855600" y="3758046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엔진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55600" y="4123813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자료구조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5066" y="30147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 베이스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33855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실습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EB247F-9C8B-44BF-8380-A8B1CD80C0A8}"/>
              </a:ext>
            </a:extLst>
          </p:cNvPr>
          <p:cNvSpPr txBox="1"/>
          <p:nvPr/>
        </p:nvSpPr>
        <p:spPr>
          <a:xfrm>
            <a:off x="6615066" y="37599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412358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인공지능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22731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3173" y="30147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3172" y="33855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서버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83171" y="37563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인공지능 응용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71" y="41271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프로그래밍 패턴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838700"/>
              </p:ext>
            </p:extLst>
          </p:nvPr>
        </p:nvGraphicFramePr>
        <p:xfrm>
          <a:off x="144378" y="4947331"/>
          <a:ext cx="9059518" cy="277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B2B03-9958-7080-A8FA-B021EDFEB92B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993AD8-5CEA-2D1B-82AC-2D89F5B58074}"/>
              </a:ext>
            </a:extLst>
          </p:cNvPr>
          <p:cNvGrpSpPr/>
          <p:nvPr/>
        </p:nvGrpSpPr>
        <p:grpSpPr>
          <a:xfrm>
            <a:off x="6848917" y="2085659"/>
            <a:ext cx="3874975" cy="1491414"/>
            <a:chOff x="5071677" y="598302"/>
            <a:chExt cx="5322767" cy="204864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17425D-F03B-F354-FEC0-11250975C51C}"/>
                </a:ext>
              </a:extLst>
            </p:cNvPr>
            <p:cNvSpPr/>
            <p:nvPr/>
          </p:nvSpPr>
          <p:spPr>
            <a:xfrm>
              <a:off x="5071677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D86A9D-39F0-778D-7C2D-6B2967ABF872}"/>
                </a:ext>
              </a:extLst>
            </p:cNvPr>
            <p:cNvSpPr/>
            <p:nvPr/>
          </p:nvSpPr>
          <p:spPr>
            <a:xfrm>
              <a:off x="8345799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49E913F-178D-7981-553C-769FFE1B1252}"/>
                </a:ext>
              </a:extLst>
            </p:cNvPr>
            <p:cNvSpPr/>
            <p:nvPr/>
          </p:nvSpPr>
          <p:spPr>
            <a:xfrm>
              <a:off x="6708666" y="598302"/>
              <a:ext cx="2048645" cy="20486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467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4B8AE79-A306-A46A-EEF1-06F4CEFAEB92}"/>
              </a:ext>
            </a:extLst>
          </p:cNvPr>
          <p:cNvSpPr/>
          <p:nvPr/>
        </p:nvSpPr>
        <p:spPr>
          <a:xfrm>
            <a:off x="6848863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7E96AE-48A6-A34C-EFD2-3F9F934109DD}"/>
              </a:ext>
            </a:extLst>
          </p:cNvPr>
          <p:cNvSpPr/>
          <p:nvPr/>
        </p:nvSpPr>
        <p:spPr>
          <a:xfrm>
            <a:off x="9232424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685C743-667E-953C-9424-2457F2A44BBC}"/>
              </a:ext>
            </a:extLst>
          </p:cNvPr>
          <p:cNvSpPr/>
          <p:nvPr/>
        </p:nvSpPr>
        <p:spPr>
          <a:xfrm>
            <a:off x="8040592" y="4603882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6" y="486035"/>
            <a:ext cx="487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KEYWORD</a:t>
            </a:r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와 함께</a:t>
            </a:r>
            <a:endParaRPr lang="en-US" altLang="ko-KR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438296" y="3898749"/>
            <a:ext cx="5001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모든 국민은 직업선택의 자유를 가진다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국채를 모집하거나 예산외에 국가의 부담이 될 계약을 체결하려 할 때에는 정부는 미리 국회의 의결을 얻어야 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국가는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지역간의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균형있는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발전을 위하여 지역경제를 육성할 의무를 진다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국회의원은 국가이익을 우선하여 양심에 따라 직무를 행한다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누구든지 병역의무의 이행으로 인하여 불이익한 처우를 받지 아니한다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53D032-5499-0641-D904-7324D054E01F}"/>
              </a:ext>
            </a:extLst>
          </p:cNvPr>
          <p:cNvSpPr txBox="1"/>
          <p:nvPr/>
        </p:nvSpPr>
        <p:spPr>
          <a:xfrm flipH="1">
            <a:off x="7060877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1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E3A30-AC1B-F0AA-579F-425170F442B5}"/>
              </a:ext>
            </a:extLst>
          </p:cNvPr>
          <p:cNvSpPr txBox="1"/>
          <p:nvPr/>
        </p:nvSpPr>
        <p:spPr>
          <a:xfrm flipH="1">
            <a:off x="8271854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2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47853B-477E-91A6-7476-B9DE24370803}"/>
              </a:ext>
            </a:extLst>
          </p:cNvPr>
          <p:cNvSpPr txBox="1"/>
          <p:nvPr/>
        </p:nvSpPr>
        <p:spPr>
          <a:xfrm flipH="1">
            <a:off x="9482831" y="2646700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요소</a:t>
            </a:r>
            <a:r>
              <a:rPr lang="en-US" altLang="ko-KR" dirty="0">
                <a:solidFill>
                  <a:srgbClr val="146772"/>
                </a:solidFill>
              </a:rPr>
              <a:t>3</a:t>
            </a:r>
            <a:endParaRPr lang="ko-KR" altLang="en-US" dirty="0">
              <a:solidFill>
                <a:srgbClr val="14677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6834E9-F8C4-A144-81C2-01D4A963F72A}"/>
              </a:ext>
            </a:extLst>
          </p:cNvPr>
          <p:cNvSpPr txBox="1"/>
          <p:nvPr/>
        </p:nvSpPr>
        <p:spPr>
          <a:xfrm flipH="1">
            <a:off x="7067893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16656-473D-938C-C42F-7CEC57624741}"/>
              </a:ext>
            </a:extLst>
          </p:cNvPr>
          <p:cNvSpPr txBox="1"/>
          <p:nvPr/>
        </p:nvSpPr>
        <p:spPr>
          <a:xfrm flipH="1">
            <a:off x="8278870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10E921-C951-E3EE-3892-18B32D1CCC90}"/>
              </a:ext>
            </a:extLst>
          </p:cNvPr>
          <p:cNvSpPr txBox="1"/>
          <p:nvPr/>
        </p:nvSpPr>
        <p:spPr>
          <a:xfrm flipH="1">
            <a:off x="9489847" y="51733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  <a:latin typeface="+mn-ea"/>
              </a:rPr>
              <a:t>관계성 지도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13F2EE1-E72C-4DD3-0605-83467FBC130B}"/>
              </a:ext>
            </a:extLst>
          </p:cNvPr>
          <p:cNvCxnSpPr/>
          <p:nvPr/>
        </p:nvCxnSpPr>
        <p:spPr>
          <a:xfrm flipV="1">
            <a:off x="8721033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A96696-4197-AB01-41F5-C2A0B82632DA}"/>
              </a:ext>
            </a:extLst>
          </p:cNvPr>
          <p:cNvCxnSpPr>
            <a:cxnSpLocks/>
          </p:cNvCxnSpPr>
          <p:nvPr/>
        </p:nvCxnSpPr>
        <p:spPr>
          <a:xfrm>
            <a:off x="8905715" y="3841570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11C58013-C204-8858-CBB3-62D6B3713CD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2E8DD7A-DB97-1F03-490D-DE51D55F750F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2C7BAD-4AF9-46C3-D844-FF99556D15D3}"/>
              </a:ext>
            </a:extLst>
          </p:cNvPr>
          <p:cNvGrpSpPr/>
          <p:nvPr/>
        </p:nvGrpSpPr>
        <p:grpSpPr>
          <a:xfrm>
            <a:off x="3355761" y="1937348"/>
            <a:ext cx="2661578" cy="2661579"/>
            <a:chOff x="4443663" y="1612231"/>
            <a:chExt cx="3324727" cy="332472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86E88D5-30DD-948E-2A8C-F0AED7BE5F5F}"/>
                </a:ext>
              </a:extLst>
            </p:cNvPr>
            <p:cNvSpPr/>
            <p:nvPr/>
          </p:nvSpPr>
          <p:spPr>
            <a:xfrm>
              <a:off x="4443663" y="1612231"/>
              <a:ext cx="3324727" cy="33247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ACF071E-9A86-8FDC-F834-772E427AE2D4}"/>
                </a:ext>
              </a:extLst>
            </p:cNvPr>
            <p:cNvSpPr/>
            <p:nvPr/>
          </p:nvSpPr>
          <p:spPr>
            <a:xfrm>
              <a:off x="5317958" y="1612231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DDB7E23-1346-F28D-BA98-AE91924FDF52}"/>
                </a:ext>
              </a:extLst>
            </p:cNvPr>
            <p:cNvSpPr/>
            <p:nvPr/>
          </p:nvSpPr>
          <p:spPr>
            <a:xfrm>
              <a:off x="5317958" y="3380874"/>
              <a:ext cx="1556084" cy="155608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D1BD328A-58B9-A86B-3F4A-ED78E54A910D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95744C-C1FF-C312-1728-8830373D8B74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A289478-8163-B5E1-051F-BA6536014DC3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분야의 확장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375A7-AF44-3AE8-8BA4-7115F32C8508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B17DD-21D6-FF7F-9ED2-99EA66FE1482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A4026-A498-6AD7-C7CB-AEEEEE73068C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3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A8A71-296A-0E58-7635-43224494A353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CA6AA-252C-5A43-67CA-1E140C633C48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3CEF1-9D0B-A62F-DE59-6224D386568D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A01D7-A03E-59AC-B91E-BBB182D178A4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ADD0D-1536-460D-2952-16A16771DF7D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0C095E96-C995-F11E-293F-F485FC4E3223}"/>
              </a:ext>
            </a:extLst>
          </p:cNvPr>
          <p:cNvSpPr/>
          <p:nvPr/>
        </p:nvSpPr>
        <p:spPr>
          <a:xfrm rot="10800000">
            <a:off x="5956429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956429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344817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665766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386900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A7F28-1BA9-633D-4F8E-6D730B3B3494}"/>
              </a:ext>
            </a:extLst>
          </p:cNvPr>
          <p:cNvSpPr txBox="1"/>
          <p:nvPr/>
        </p:nvSpPr>
        <p:spPr>
          <a:xfrm>
            <a:off x="9108034" y="532547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4524099" y="2672718"/>
            <a:ext cx="3143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</a:rPr>
              <a:t>Simple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283369" y="4096357"/>
            <a:ext cx="5625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디자인을 간소화하고 낭비를 배제한 단순한 형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A071E5-2661-94C6-E0C0-740E74273F70}"/>
              </a:ext>
            </a:extLst>
          </p:cNvPr>
          <p:cNvSpPr txBox="1"/>
          <p:nvPr/>
        </p:nvSpPr>
        <p:spPr>
          <a:xfrm>
            <a:off x="4564067" y="3391757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9DE83F-8853-D272-76F6-4149BE895E69}"/>
              </a:ext>
            </a:extLst>
          </p:cNvPr>
          <p:cNvSpPr txBox="1"/>
          <p:nvPr/>
        </p:nvSpPr>
        <p:spPr>
          <a:xfrm>
            <a:off x="8431506" y="341679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9209A7-BEC7-D09F-C8BC-5CC68C348A71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F011F0-4492-4CE8-65A9-907A1F28CDD4}"/>
              </a:ext>
            </a:extLst>
          </p:cNvPr>
          <p:cNvSpPr/>
          <p:nvPr/>
        </p:nvSpPr>
        <p:spPr>
          <a:xfrm>
            <a:off x="1167404" y="1219022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70FFCF-BEB2-E43C-E1F1-C0D459625DD1}"/>
              </a:ext>
            </a:extLst>
          </p:cNvPr>
          <p:cNvSpPr/>
          <p:nvPr/>
        </p:nvSpPr>
        <p:spPr>
          <a:xfrm>
            <a:off x="1167404" y="2130814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9C3537-2D90-925F-0995-489F05AB5AD7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66C441-0DDD-A5B0-F1A2-6D26BC9B9831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EAEBA4-A062-AB51-F778-8EE3BFDB19B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310EF7-F7A2-F555-55F6-DC5DC8E7ADC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168280" y="193832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4E364FF-D40F-F205-A6D7-99D57E25500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68280" y="2850116"/>
            <a:ext cx="0" cy="253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26511B-013B-E883-73DC-835AE91EA07A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8C27665-912A-DE68-35D6-4453AE85D253}"/>
              </a:ext>
            </a:extLst>
          </p:cNvPr>
          <p:cNvSpPr txBox="1"/>
          <p:nvPr/>
        </p:nvSpPr>
        <p:spPr>
          <a:xfrm>
            <a:off x="2377036" y="139400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CF5B0-9E04-8E7C-BDF7-9B14F2C06BA7}"/>
              </a:ext>
            </a:extLst>
          </p:cNvPr>
          <p:cNvSpPr txBox="1"/>
          <p:nvPr/>
        </p:nvSpPr>
        <p:spPr>
          <a:xfrm>
            <a:off x="2377036" y="230855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2DDDA7-E705-B7E7-52C1-09C243E948C8}"/>
              </a:ext>
            </a:extLst>
          </p:cNvPr>
          <p:cNvSpPr txBox="1"/>
          <p:nvPr/>
        </p:nvSpPr>
        <p:spPr>
          <a:xfrm>
            <a:off x="2277649" y="356454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6FB81C-952E-CCDC-136E-ED777EE00A94}"/>
              </a:ext>
            </a:extLst>
          </p:cNvPr>
          <p:cNvSpPr txBox="1"/>
          <p:nvPr/>
        </p:nvSpPr>
        <p:spPr>
          <a:xfrm>
            <a:off x="2277649" y="4443250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7631B9-F3E4-B19B-8A3D-99BB4F6F3F5D}"/>
              </a:ext>
            </a:extLst>
          </p:cNvPr>
          <p:cNvSpPr txBox="1"/>
          <p:nvPr/>
        </p:nvSpPr>
        <p:spPr>
          <a:xfrm>
            <a:off x="2151013" y="5512001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612366" y="1597797"/>
            <a:ext cx="4996777" cy="4553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11BB8D-7977-A914-E874-5CC672567CF5}"/>
              </a:ext>
            </a:extLst>
          </p:cNvPr>
          <p:cNvSpPr txBox="1"/>
          <p:nvPr/>
        </p:nvSpPr>
        <p:spPr>
          <a:xfrm>
            <a:off x="6964454" y="3259698"/>
            <a:ext cx="4292599" cy="2430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1CA75-265E-0FEC-A477-82E2D5EA2F26}"/>
              </a:ext>
            </a:extLst>
          </p:cNvPr>
          <p:cNvSpPr txBox="1"/>
          <p:nvPr/>
        </p:nvSpPr>
        <p:spPr>
          <a:xfrm>
            <a:off x="7031741" y="210880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3E6387-B451-D9F2-D683-3DFEE89411F8}"/>
              </a:ext>
            </a:extLst>
          </p:cNvPr>
          <p:cNvCxnSpPr>
            <a:cxnSpLocks/>
          </p:cNvCxnSpPr>
          <p:nvPr/>
        </p:nvCxnSpPr>
        <p:spPr>
          <a:xfrm>
            <a:off x="7086356" y="297904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9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대표 작품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개인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과제물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7850263" y="2183067"/>
            <a:ext cx="174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 Factory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7850263" y="2583177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인생 </a:t>
            </a:r>
            <a:r>
              <a:rPr lang="ko-KR" altLang="en-US" sz="2000" dirty="0" err="1"/>
              <a:t>엑시트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7850263" y="2988000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7884183" y="49752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집으로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7884183" y="53748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(</a:t>
            </a:r>
            <a:r>
              <a:rPr lang="ko-KR" altLang="en-US" sz="2000" dirty="0"/>
              <a:t>자칭</a:t>
            </a:r>
            <a:r>
              <a:rPr lang="en-US" altLang="ko-KR" sz="2000" dirty="0"/>
              <a:t>) </a:t>
            </a:r>
            <a:r>
              <a:rPr lang="ko-KR" altLang="en-US" sz="2000" dirty="0"/>
              <a:t>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A1-1276-43EB-B6B5-D295F1F3884A}"/>
              </a:ext>
            </a:extLst>
          </p:cNvPr>
          <p:cNvSpPr txBox="1"/>
          <p:nvPr/>
        </p:nvSpPr>
        <p:spPr>
          <a:xfrm>
            <a:off x="7884183" y="5781600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미로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2530800" y="4978911"/>
            <a:ext cx="961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R.A.M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2530800" y="5378511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낙석 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2530800" y="5785311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세종 여행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7850263" y="339120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육식 양의 </a:t>
            </a:r>
            <a:r>
              <a:rPr lang="ko-KR" altLang="en-US" sz="2000" dirty="0" err="1"/>
              <a:t>대모험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6324622-60CB-20AD-FBF4-4FAE359FB029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6E812C-C2D0-A183-41A6-189DB6A97DFB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EDF1627-60BA-7769-CB37-2504E92BFF37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385CCFF-D287-2321-20F5-C758A36A0550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1DE103-EC1D-C3C2-F1C4-425391DA453B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9C49DF-4760-2A33-8D51-3B1293ECF355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2020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C68272-3D14-2B82-8675-51FB731C84C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EEBEB2-36E8-9E83-F058-F824661BBE59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2016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984287E-B775-E5E3-DCCB-6D27C35EC406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8887DE4-83C3-804E-DF0A-B1D1CB378092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AF41D9-2194-0CF2-4085-7C179B366A3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9F27188-03F0-0164-529E-C3A7003CF88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E3D58E8-CC3D-5862-0221-6FA746CD44E8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3144F2E-39BC-42FF-9C37-86AD1C9D43B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8A48B4-8B68-B614-9426-26F2260D76CD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DC251A3-32F2-3DF0-E18E-61F7F0708D87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81616BB-67E7-B4A0-70FB-D926B2FC8F82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62DA157-282D-2CA9-B7C5-9563839A32D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59487D3-05E9-4A89-EE81-4C06554E09A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5454F16-C14D-96B9-9D90-7E9163D243D4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A31D0F-DFCF-2553-3C19-A4B22FEE5F20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C288B95-3858-0BA4-BC25-C9CB3AF28A8B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C98794-3612-8C17-C92C-9F604F9CF32A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1E1B53-FB9F-27D7-DECA-CC44546C8BF0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7428FEE-9B29-945F-DB6C-64B891D5392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582277-4259-EBA1-677D-279BB76E7B31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9949EE3-D2E6-1DD5-517E-978FD5942F74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D808901-DCC1-3901-D168-9ED9DD4D0DD2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ADEC564-611A-3D63-7EF3-4BCE3B216053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81005F-7B57-81E6-7FD6-E8C0A762AB9C}"/>
              </a:ext>
            </a:extLst>
          </p:cNvPr>
          <p:cNvGrpSpPr/>
          <p:nvPr/>
        </p:nvGrpSpPr>
        <p:grpSpPr>
          <a:xfrm>
            <a:off x="6723601" y="1261746"/>
            <a:ext cx="5007325" cy="4407533"/>
            <a:chOff x="6218494" y="1261746"/>
            <a:chExt cx="5007325" cy="440753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3461174-4F19-203B-B8B4-AA0B1A0C5992}"/>
                </a:ext>
              </a:extLst>
            </p:cNvPr>
            <p:cNvSpPr/>
            <p:nvPr/>
          </p:nvSpPr>
          <p:spPr>
            <a:xfrm>
              <a:off x="621849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E7EC29E-BDD3-54CC-02FC-0B402C1C7438}"/>
                </a:ext>
              </a:extLst>
            </p:cNvPr>
            <p:cNvSpPr/>
            <p:nvPr/>
          </p:nvSpPr>
          <p:spPr>
            <a:xfrm>
              <a:off x="7312474" y="1261746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0B13B26-406E-F558-B594-55C7893DC1FB}"/>
                </a:ext>
              </a:extLst>
            </p:cNvPr>
            <p:cNvSpPr/>
            <p:nvPr/>
          </p:nvSpPr>
          <p:spPr>
            <a:xfrm>
              <a:off x="8406454" y="2849914"/>
              <a:ext cx="2819365" cy="28193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1FB9FB-78D9-3DD7-1057-15E6949213AA}"/>
              </a:ext>
            </a:extLst>
          </p:cNvPr>
          <p:cNvCxnSpPr>
            <a:cxnSpLocks/>
          </p:cNvCxnSpPr>
          <p:nvPr/>
        </p:nvCxnSpPr>
        <p:spPr>
          <a:xfrm>
            <a:off x="216565" y="3465513"/>
            <a:ext cx="65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B348F7E-0FDD-9362-B1AA-44FC8CB1E8BC}"/>
              </a:ext>
            </a:extLst>
          </p:cNvPr>
          <p:cNvSpPr/>
          <p:nvPr/>
        </p:nvSpPr>
        <p:spPr>
          <a:xfrm>
            <a:off x="2329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3A9B5A-F3DF-3AC1-8BD1-45C7981E7953}"/>
              </a:ext>
            </a:extLst>
          </p:cNvPr>
          <p:cNvSpPr/>
          <p:nvPr/>
        </p:nvSpPr>
        <p:spPr>
          <a:xfrm>
            <a:off x="1553780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071474-5B8C-68E0-BF32-607D43F4D468}"/>
              </a:ext>
            </a:extLst>
          </p:cNvPr>
          <p:cNvSpPr/>
          <p:nvPr/>
        </p:nvSpPr>
        <p:spPr>
          <a:xfrm>
            <a:off x="2972512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8D2C43B-0916-A66C-7CD0-625FED5C26E9}"/>
              </a:ext>
            </a:extLst>
          </p:cNvPr>
          <p:cNvSpPr/>
          <p:nvPr/>
        </p:nvSpPr>
        <p:spPr>
          <a:xfrm>
            <a:off x="4391244" y="2551888"/>
            <a:ext cx="1827249" cy="1827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94EE78-0FDE-2311-8341-638770B4C9FF}"/>
              </a:ext>
            </a:extLst>
          </p:cNvPr>
          <p:cNvSpPr txBox="1"/>
          <p:nvPr/>
        </p:nvSpPr>
        <p:spPr>
          <a:xfrm>
            <a:off x="619629" y="3279777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3B2749-ADF9-123D-6874-C96B9CBF7994}"/>
              </a:ext>
            </a:extLst>
          </p:cNvPr>
          <p:cNvSpPr txBox="1"/>
          <p:nvPr/>
        </p:nvSpPr>
        <p:spPr>
          <a:xfrm>
            <a:off x="2039179" y="3279777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6DB760-AE33-0262-98A0-83AC01D25B9D}"/>
              </a:ext>
            </a:extLst>
          </p:cNvPr>
          <p:cNvSpPr txBox="1"/>
          <p:nvPr/>
        </p:nvSpPr>
        <p:spPr>
          <a:xfrm>
            <a:off x="3470751" y="3279777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FEFDDC-E51E-F389-ADA2-B0A0E2D20E3B}"/>
              </a:ext>
            </a:extLst>
          </p:cNvPr>
          <p:cNvSpPr txBox="1"/>
          <p:nvPr/>
        </p:nvSpPr>
        <p:spPr>
          <a:xfrm>
            <a:off x="4904727" y="3279777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요소 </a:t>
            </a:r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CDC34-FABE-8024-672E-09A5EDECD671}"/>
              </a:ext>
            </a:extLst>
          </p:cNvPr>
          <p:cNvSpPr txBox="1"/>
          <p:nvPr/>
        </p:nvSpPr>
        <p:spPr>
          <a:xfrm>
            <a:off x="9828960" y="414357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19CE9-5E96-A5F0-932F-2D2B2D06FB2E}"/>
              </a:ext>
            </a:extLst>
          </p:cNvPr>
          <p:cNvSpPr txBox="1"/>
          <p:nvPr/>
        </p:nvSpPr>
        <p:spPr>
          <a:xfrm>
            <a:off x="7457359" y="4143577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DFFBFC-0C66-E140-BD39-415AAE24E27B}"/>
              </a:ext>
            </a:extLst>
          </p:cNvPr>
          <p:cNvSpPr txBox="1"/>
          <p:nvPr/>
        </p:nvSpPr>
        <p:spPr>
          <a:xfrm>
            <a:off x="8755258" y="228813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요소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758C93-DE1A-7108-6950-9E0416DEFA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항목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2306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제목을 입력하세요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448F03C4-475D-A535-2EE4-5C3163DD67DD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1994ED-8EC7-49A9-B482-09C30A10AF39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B8AE79-A306-A46A-EEF1-06F4CEFAEB92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28043A-7A79-FB84-1C86-29638CD53839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B2677D9-71C1-69FA-ADC8-B37A695E10F8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B7E96AE-48A6-A34C-EFD2-3F9F934109DD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FB7C2-513D-B21C-D18B-7D71D576832A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3961F8-D386-8218-8161-FA1E677D6CD3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5EA22F80-183E-AA6E-3992-04E4734D0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9464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706F7A-516F-A618-F845-D76895730B78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AC34CD-A9E8-DAA2-9B16-0021C84EC198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521272541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 xmlns="">
            <p:pic>
              <p:nvPicPr>
                <p:cNvPr id="8" name="차트 7">
                  <a:extLst>
                    <a:ext uri="{FF2B5EF4-FFF2-40B4-BE49-F238E27FC236}">
                      <a16:creationId xmlns:a16="http://schemas.microsoft.com/office/drawing/2014/main" id="{BC1D096F-BBE3-BAC4-00B7-6E051E30838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E5E461-BA70-3055-CC2A-83ECCEC96DA0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FD86CF-3AB7-1DD5-57C2-105B34AE3E86}"/>
                </a:ext>
              </a:extLst>
            </p:cNvPr>
            <p:cNvSpPr txBox="1"/>
            <p:nvPr/>
          </p:nvSpPr>
          <p:spPr>
            <a:xfrm>
              <a:off x="1494383" y="1698337"/>
              <a:ext cx="3299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793F57-252D-DC2D-E1F7-793695FBC427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4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4239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36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89E051-85CC-7F17-B635-D0F6F1E978E8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18235CF-6ECC-E2AA-D6CD-9567219064A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763F724-1AAE-0784-5EC2-80331DAB73BC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4298A89-C65C-2E7F-AF68-1CF0798A6672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698C3D-E85C-278B-F20F-2E8CFE9A002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9254518-2B5B-A7AD-5F52-FD8405895C6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8A27416-EFE6-D770-C423-7B9B15C0BCE8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854123C4-B29C-6FA3-281B-2B65C9D563D0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F987136-67EA-2A10-4EA8-F000DA143C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EDA436A-9550-6C0D-62E8-5EC75A0134E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92035EA-D4AA-FBE4-02DF-E07BC058AB0E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D089626-09E6-91CB-8879-4E080C4C1C92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6534A03-CE12-76B1-6DA1-A3B8253CE01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6E349A5-974D-3CF7-69D9-29E6230520A1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19EF9C6-8D54-C14D-8AC0-0BA0960E5AE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11AE903-A2BD-6DC7-287B-4F3EC24796E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6EF0ABB-1EF6-548C-ADB3-B85350F9853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CA3ED64-1C24-BE1D-F608-5D544BC0152D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A22E4A9-C55A-633D-D0F4-EB9D9F425BF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63B5E8F-C4D3-CDEC-1F3E-4AA6FD2C4B70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3FA851D-62A6-7D61-106B-6988680BB534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E679B52-D4B5-2E0D-41AA-35A2F32BAB8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B3A475D-1355-2DCB-BA9E-BB4CED78F1E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806C06E-E3BE-DA06-406C-44D9968A93AF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829318F-D01D-0154-7E8B-BBCAFDACCEB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F6BF77E-8A6F-A7B5-C3DB-38AB1734700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3B5B9D8-6658-99B8-E1A2-9D934DCC06A4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A719605-A311-9203-5465-0E58459F17B5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0BBD73E-06A2-B11D-46EB-8D6C935568D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BC0DC90-B7CC-0BE1-21DC-6ADB9FF276E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257E87CE-14C7-C5A2-4544-D829C01D016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85E49246-ED78-4568-A488-167969C75CC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CC4B7F0D-88F2-FDB4-1F1E-73CA5E28E7B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4EC5A2B-D76E-3D6C-FA58-273CA6C800DD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2CF946-2258-86BC-95B8-D3C0E8A1F2FB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18EC5BD-DAB0-95D8-B669-5AA59E665620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19ACDFA-917A-6CA1-A996-F0605B10BE89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B2FBACED-9035-F735-A596-1BF8F15E6E2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E1866DA-0794-F74D-F9E7-B244A4BCDBE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79D43B81-FB52-198E-0F83-3AC60DD7B28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F2B3A6-D8F3-9BCE-48B9-026BCDDE6D1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AA06380-A263-0B1E-553E-80D4E4FCA23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D5DBD08-11F6-5C74-1DAA-7C520AEE2E9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DDBDE1C-A27C-64E9-26B4-43C989EC0480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42E2E5B-3680-878F-80ED-6EEF353A269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84355C50-4690-091E-0D1D-F48BDF4DE3DF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3DD1761F-B9A8-69B3-94C8-03DE3570317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E4AB80FD-3B22-30C3-A025-7D58842A3C22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A0C5AB6-6112-A660-25BE-58C0E1C5AC00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954992DF-0A21-9CF2-1A39-1254D7D35660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7F5D277-1889-362D-BF48-B5D69AFD70DC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F3CBA4C-A82D-F9D9-8044-45D454EC6521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C972DA4E-4C1E-2BA8-DAF1-813CA5AFD03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5CD7233-09E4-87CE-EC6A-A305B91DCDB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AD56B7C6-4E61-46C5-079A-69B241438D9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13AFF5B-D86B-D8C6-343E-BBA3A99268A0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F8DB9BD-FAFE-A554-EB65-D2D85626AE9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0EA2121-33DE-7827-5C9F-89D483C93FB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E572AD8-8D99-A7D6-1A9E-306CD6C11E9D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E6252E8-0876-E38B-125E-DDB78482B20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7DE7652-D1DF-2350-BC14-E35E29FF564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F267D795-3404-C3DC-A8AB-A1A6F9B04CA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2AB3206-2A47-1BCF-7F30-589BBE9977E2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72A8E5B-103A-0DDE-8B18-B93FACA749CF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80E79540-377D-4659-9B37-FFDE08D82414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10186D0-7C5D-10C2-82CC-72B88FC420F9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07152F7-0514-4A6D-0051-C698EF1229A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BA76F42-479D-1B65-0F45-41307AC9D81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0D5C44E-086D-D893-23A2-C38461530F4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FE37EED-2879-5F58-5E5E-45874538774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8B0F4FC-C390-E15B-E106-ABCE032EF10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E97FDD6-00AE-3E36-7FAC-EFCC32D5A86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6D642563-A86D-3E02-0653-CBA4BF2F5D2C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AC0296ED-35CA-237A-828D-28A79CC5509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860A0F5-EDBD-C7E6-760F-F65C561B47B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8232D01-7E03-8DD2-F092-A337E7304C7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77840AD9-F33A-91AD-3CDD-51F036EA1DB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64FE5EA-7C9C-2BD3-A22D-BFF754CAC1AE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B453D69-A982-F764-41A4-1C86F391083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207F312E-0EE3-12FC-06C2-1F49B125DD72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1BA96EB-DEB9-7235-B21E-4F7324A1DA3D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FDCABCA-520E-4E93-0034-4D2AE53B5945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C882605-4C4C-5FBF-C4A9-8ECEFF7E859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B13F2C7-E7CD-F985-6FD9-6A3887F1195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DF21633-EC80-6820-E7D8-F4AF0B2831C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01DE936-D29A-BA4E-4E5A-9C4AE13028CD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71AD916-75AF-9597-9BA5-35FA21ED662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B830A4D-C37B-3466-8444-93D47C01A01D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4B21535-E37B-2AD2-F825-D8614B08D7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09280B20-A105-7998-2FE9-81D95F5FEB6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39A75832-B86A-E665-FD1E-700A996F6E6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ECEF8ED5-8D73-1BEA-488E-325485490BB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C8883EA-6E7B-6213-2F03-CDF017FBBD5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131D44B9-F382-F3C0-EB63-DEB61643AC30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7217766-0C97-C873-AA19-A17CB06ABB5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D1656A3-0FBF-BCA9-4D20-B4E6ECE24D60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6378B3D1-E24C-53AF-A4AB-7330D7BCF217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F33CF47-A45B-D415-A579-65C6A17F8D1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4FC23BC9-C844-13DF-E7A3-76951D0EF88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D5C5FC9B-20A3-75D0-BDAB-A5765F161FD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185057C7-F587-C62F-1E15-04B75698032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EC422F37-1817-8100-30C1-D4B140CB3FBF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7CFB26D9-CAB1-CA3A-8293-30818CCB4191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82A33F29-BFDC-FB34-8CD5-50C3508FAC00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044EA92D-E7D3-C078-B108-40A78A5C7575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DBD21AB-56B0-EB20-8734-51DF5A8C2EFC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8358875-43B2-8C18-0EE6-2072CDE1F823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4F725F1-3508-BAEC-1645-A0F5FD3ED9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78241750-BD4B-B999-A1AF-EDBA9376B11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2D5FAB00-9704-C48B-A168-A8AEA0C9241B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93E801A-6315-F4B4-A656-0CEF87187A8A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84B5F89-54CA-4595-B809-4F74A8A2E86A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1F7D826-FAD7-613B-C151-C351A643E59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4DE71159-A8B1-83DC-F59F-2FE851FE08E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87F291DE-2092-F33E-2F48-B0F00F677FA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FF15AAE4-AD67-3E33-AB3D-1D0BD5B6C34B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3B0BB5E8-3CEB-4F7C-82CD-C6F2B4B38619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4C978F92-2C63-DC2B-C9C6-5D4216B8E4F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DF81C4-6042-065B-0B59-F4BB05B51420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C9C0C96C-C7F6-FE78-CB06-5712B17610A6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30A4E940-DFFC-83DC-9612-77DF869DD90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31FE304-4032-0A68-D813-E805DABFA8A8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0453296-4923-363F-E49C-1E523B498EAC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77F5F26D-86AC-52D6-6859-93CE081A2EF9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FC86BAD-85B6-D1FC-C88E-523D88EF2B54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F0787C9D-2767-6B4A-3CED-A2A5A461314F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DA2E27B2-7F04-138F-DB41-4243B927A0F3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A74FE59-FE9B-CA91-A4D6-C8FD658C629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0EAE8D23-5807-8416-7062-5C8BD312A0FE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C63BD07B-BB8E-12DC-0402-3042CA8ED0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A5E70A4-63B5-57A9-CF08-CE0BB65E6D4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09C78540-89C9-6656-02A9-D5D7A6B4FCE9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19A72F8-DA0D-5DC6-BFEA-F971DA9E09A7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8564CA6B-D8DF-C627-ED85-FBD553802B30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9E548D0-06AF-8B42-031A-B02B7C5B02B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6D32B1A2-C02C-8F51-7806-90BAA163DDC5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ECBF9BA9-D592-1EE4-5587-0DD10AC8179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ABD48C4-8FF3-22B0-A57C-A3896A8C7782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E471384-1510-89B7-4FDF-68F01DE4F43D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0BF4FB8-1505-D317-AF73-3A71D737E5DE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DA79F8A-87B8-E46D-14AF-09747BBA44D5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3E471448-91DD-C2A6-1977-D31C424B25C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BB56E4E6-D168-6988-4A0D-9E94F68435B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2C2222E-3C1E-7610-9CFE-94BA55282FFF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12388AF4-0175-508B-27DA-310132B8933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32896EFB-CBC9-B506-4DDD-383F833121D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7D26DAA0-598F-B9EF-B73E-7EFB1A7EF446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F29B2B6-6E76-83AD-1C78-6065C218EBD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2794EADC-A23A-A84A-41A6-53A89B3C109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7041E5BF-E7AB-70D5-A359-90F6F7255F8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AF77C56-3046-5DD7-E69A-97B3D3518367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9BC9B5B-9EDA-0886-FB74-4D7571668CE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1A20FC7B-8274-5E5A-A60D-50C6DEAD91F7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0620DDF5-E21B-6859-564C-7EBEAC68870F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CE61347-492D-8895-84A8-114B5CCFD79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A936D8F4-EE94-4A90-7570-15089C75E15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00E90F09-853D-291D-5DDE-D3517660ACA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B5CF841-1E91-A1E3-9BF4-223F93327259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DC205FC7-4B06-1A4B-55A8-33408ED057C0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36099D0-DAC1-3ABD-BD5E-639B257569C8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7630595A-C82E-8CBD-EDC3-161EB0027474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34E10168-66AB-269E-770A-EF4077554EA2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74365BC-758D-721D-7BFA-1FBFF07C84A9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97B548EE-59F6-EE95-E58E-4D68AB4C970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1CA9F867-5729-3EE6-B2FF-99B7DC7FDE9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429BCE71-C9CE-6591-554C-C35B6A5FD3E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F783C919-283C-46FB-D2A3-DF84DCCB6CE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88739C3F-384C-8FE1-DC95-D42348995FD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90A5449F-469C-EE3F-28F5-B42EE014C06E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EB6F4F25-9760-3AFC-B440-424FD311E5D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C0A9A88-A3A7-A326-3E08-44E3356896B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DF72C4A3-3C00-C6CE-6120-5E8AF728D32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53890CC2-1961-B263-FAA9-D4B9A26119E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55DA1B68-BC88-2C1C-9F09-05985042D7E7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E7F5D2F1-06FE-A01C-D9F4-665873918274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A6B0B588-2756-3AE4-84C8-ACE1C890E2C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46BA255C-C048-923B-1FD3-C4B6E22F4B87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415DA461-A6B7-97BC-D09F-EB3128F49B0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57FD2F5-5A64-6696-E3E8-797C4204C6B6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962B458-95B3-3EBD-5758-D4360B88781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D43070-54AE-5273-85EF-5FC21B6494AA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D76C3DA-7482-75B8-CF8B-3692F214F7AC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CA341494-37FD-AEA5-7BB9-D77D6BC40365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5ADA33A-8896-A4D3-AAA6-A213553B82B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15871B1-C50C-D5B9-D1C1-F3F29CAC729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A9A0C908-3D19-ABA9-F450-56C3372FE4C2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249ADC4-54F4-9B32-F33C-20282C341CD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9430D3D-9FC5-66CB-707B-9E9FC09130DA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2DDF384-6EBC-65DF-A60C-064225624A2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6750CE6E-4259-9188-1F5D-C740E52EA82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124F8677-7057-0ACA-C015-505B043335A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2CBCF2E9-6ED9-B935-041B-892A694E2C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78E69D8-20EE-A870-9B13-4FCEF4C845A5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19AD9EE7-2624-D61D-C78C-50EC01F76A7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BA2CDB14-B302-7971-89C0-71397421B6F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73C2398E-2BF9-E19B-403D-54313711126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15F53835-21CD-A834-1DC2-7812748525C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E6A1057-4BE1-B813-EF2B-15C2C339F1F2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F3F415E-4B37-C243-4899-A0E57D1EA0A5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EE8E241-33C3-FC8F-73B4-F66D1758ADD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ED60F4CA-6429-D877-84EB-48A8DAE583E0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95AE5A-9D7C-8E24-EE05-78EC77DD193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0A95B1DA-210A-FCAC-FD17-7AA91D62BE5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CD1C76B2-2AD5-13E9-6F41-9E4E2EEB773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EB098665-B888-F390-0E7D-C62488ACF3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8245C389-4FB2-C74A-0F67-4A5970E9A76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684305C9-351F-0977-641F-C06134B07C8C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27A3E5-038D-F0C6-B931-1059D6F6DC2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B82A2755-AF7D-44B8-0794-A21ACBE31EDD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47E329FB-1769-AFD7-C586-5AAE2073E72D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F4E2BDA-C06D-2477-AAD8-D5B91E8BEB8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8B410BFF-783D-F4CA-508C-05965709A1E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A799341-585F-D171-7ED3-348761CBE5FD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D8288102-793D-87C7-4550-0B359C60A1BA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39F50799-D803-7A93-0D1D-6B9B634292B1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A8EF936-EC8E-5F1B-548E-B6930CDEC800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58DF35F-E509-15BD-DDFE-5C1A46CF4753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A45F18A6-B3FB-2EE5-B835-E51CE80DE477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166C758-239B-9187-EFDA-31DDB4709E64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52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12DDB27E-B63C-ECB4-73EE-C732911F8C1E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5476875" y="2935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69230" y="2952822"/>
            <a:ext cx="47320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5454701" y="3790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3D5E06C-4588-BE8C-576C-9633A93E2DBE}"/>
              </a:ext>
            </a:extLst>
          </p:cNvPr>
          <p:cNvSpPr txBox="1"/>
          <p:nvPr/>
        </p:nvSpPr>
        <p:spPr>
          <a:xfrm>
            <a:off x="6338550" y="3790644"/>
            <a:ext cx="3722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20EF9E1-A069-DDDF-05BE-BB721EEE9931}"/>
              </a:ext>
            </a:extLst>
          </p:cNvPr>
          <p:cNvSpPr txBox="1"/>
          <p:nvPr/>
        </p:nvSpPr>
        <p:spPr>
          <a:xfrm>
            <a:off x="7886310" y="1600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309360" y="3821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C8C12D1-5727-67EA-B55C-C2B5453626CC}"/>
              </a:ext>
            </a:extLst>
          </p:cNvPr>
          <p:cNvSpPr txBox="1"/>
          <p:nvPr/>
        </p:nvSpPr>
        <p:spPr>
          <a:xfrm>
            <a:off x="8343510" y="3819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562128"/>
            <a:ext cx="2962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#RPG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25469-A39E-417F-B68B-2385B1A8CF96}"/>
              </a:ext>
            </a:extLst>
          </p:cNvPr>
          <p:cNvSpPr txBox="1"/>
          <p:nvPr/>
        </p:nvSpPr>
        <p:spPr>
          <a:xfrm>
            <a:off x="7776652" y="30662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2023.09 ~ 2024.05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87176-4AD9-437E-B14A-7436B2AC3D27}"/>
              </a:ext>
            </a:extLst>
          </p:cNvPr>
          <p:cNvSpPr txBox="1"/>
          <p:nvPr/>
        </p:nvSpPr>
        <p:spPr>
          <a:xfrm>
            <a:off x="8052877" y="35880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인 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5923995"/>
            <a:ext cx="332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https://github.com/hazasue/B977012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9CF7A7C-8C6F-47CC-9E9D-611BC9CD4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099"/>
            <a:ext cx="3148628" cy="17737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A421B4-F29A-4CC8-A205-787F612BC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702098"/>
            <a:ext cx="3148628" cy="17737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545509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78" y="3551859"/>
            <a:ext cx="3124200" cy="175996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02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List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Dictionary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이용</a:t>
            </a:r>
            <a:endParaRPr lang="en-US" altLang="ko-KR" sz="16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399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Queue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12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유저의 플레이 경험을 개선시키기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자료구조를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대량의 적을 관리</a:t>
            </a:r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2056551"/>
            <a:ext cx="3761157" cy="3051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96" y="2056551"/>
            <a:ext cx="3863515" cy="3051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1" y="2165209"/>
            <a:ext cx="3371851" cy="1416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1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FSM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유저의 성장 경험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A18C0E-41B7-48FC-A485-7A59011C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8" y="4170646"/>
            <a:ext cx="4231555" cy="23598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F1253F-B9E9-47F1-82C4-346F8B98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8" y="1723824"/>
            <a:ext cx="4231557" cy="2370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직렬화를 통한 정보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533999-6EA6-4C86-B7EE-9655C41A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393" y="4170646"/>
            <a:ext cx="1968412" cy="2404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1FE63-327C-4D62-8E5B-629EF0F55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811" y="1723824"/>
            <a:ext cx="2005781" cy="23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562000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힐링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</a:t>
            </a:r>
            <a:r>
              <a:rPr lang="ko-KR" altLang="en-US" sz="2000" dirty="0"/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2022.04 ~ 2023.09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튜토리얼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게임 메인 로직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오류 원인 분석 및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18162"/>
            <a:ext cx="3219455" cy="18136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718162"/>
            <a:ext cx="3148628" cy="177372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539569"/>
            <a:ext cx="3148628" cy="17737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551859"/>
            <a:ext cx="3148628" cy="17737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C9D4119-967C-43C7-844C-CE1AB9BF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52" y="1989265"/>
            <a:ext cx="2322316" cy="19629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0BC025-36C4-46E9-AC92-E6C71676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52" y="4233340"/>
            <a:ext cx="2322316" cy="19887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70985B-19F9-4E9E-B793-7ADBE1B3B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18" y="1989265"/>
            <a:ext cx="2742528" cy="42328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참여 </a:t>
            </a:r>
            <a:r>
              <a:rPr lang="en-US" altLang="ko-KR" sz="2000" dirty="0"/>
              <a:t>3</a:t>
            </a:r>
            <a:r>
              <a:rPr lang="ko-KR" altLang="en-US" sz="2000" dirty="0"/>
              <a:t>일차에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짧은 기간 내 코드 숙지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1315</Words>
  <Application>Microsoft Office PowerPoint</Application>
  <PresentationFormat>와이드스크린</PresentationFormat>
  <Paragraphs>347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79</cp:revision>
  <dcterms:created xsi:type="dcterms:W3CDTF">2022-08-03T01:14:38Z</dcterms:created>
  <dcterms:modified xsi:type="dcterms:W3CDTF">2024-05-12T21:48:26Z</dcterms:modified>
</cp:coreProperties>
</file>